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352" r:id="rId2"/>
    <p:sldId id="393" r:id="rId3"/>
    <p:sldId id="374" r:id="rId4"/>
    <p:sldId id="398" r:id="rId5"/>
    <p:sldId id="437" r:id="rId6"/>
    <p:sldId id="438" r:id="rId7"/>
    <p:sldId id="435" r:id="rId8"/>
    <p:sldId id="419" r:id="rId9"/>
    <p:sldId id="439" r:id="rId10"/>
    <p:sldId id="406" r:id="rId11"/>
    <p:sldId id="420" r:id="rId12"/>
    <p:sldId id="411" r:id="rId13"/>
    <p:sldId id="413" r:id="rId14"/>
    <p:sldId id="414" r:id="rId15"/>
    <p:sldId id="423" r:id="rId16"/>
    <p:sldId id="364" r:id="rId17"/>
    <p:sldId id="425" r:id="rId18"/>
    <p:sldId id="375" r:id="rId19"/>
    <p:sldId id="426" r:id="rId20"/>
    <p:sldId id="427" r:id="rId21"/>
    <p:sldId id="428" r:id="rId22"/>
    <p:sldId id="429" r:id="rId23"/>
    <p:sldId id="346" r:id="rId24"/>
    <p:sldId id="376" r:id="rId25"/>
    <p:sldId id="430" r:id="rId26"/>
    <p:sldId id="431" r:id="rId27"/>
    <p:sldId id="432" r:id="rId28"/>
    <p:sldId id="433" r:id="rId29"/>
    <p:sldId id="39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0" autoAdjust="0"/>
    <p:restoredTop sz="94004" autoAdjust="0"/>
  </p:normalViewPr>
  <p:slideViewPr>
    <p:cSldViewPr snapToGrid="0">
      <p:cViewPr varScale="1">
        <p:scale>
          <a:sx n="66" d="100"/>
          <a:sy n="66" d="100"/>
        </p:scale>
        <p:origin x="2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9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12/31/2024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Application with Spring Boot and Spring Data (NoSQL)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61EDE-3003-9696-649F-430BAC5A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48289"/>
            <a:ext cx="8752114" cy="46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8691-8921-BBF3-70CD-DB615E3F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D216-8D5F-AAF8-FB83-855520DC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B831-1B1E-E05C-961C-35AE2138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F793E-53F1-9C64-B94B-224E7EB2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521429"/>
            <a:ext cx="8853714" cy="47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74D2C-A437-7029-AFE4-A4691FA8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567528"/>
            <a:ext cx="8879223" cy="47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36056-B59A-E337-75BC-AA78ED0CE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654587"/>
            <a:ext cx="8585200" cy="46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BA746-50D4-E77D-AB62-0B4F87D6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1545547"/>
            <a:ext cx="8991599" cy="4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35374-751F-C159-2B7D-A33DD3E8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F88A-84B9-51F4-79D3-47CC1958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application.properties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FDA3-8EE8-BC4E-966A-F2819DE26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F0CC2-B2E1-4645-B1BB-46AF5863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8" y="1567544"/>
            <a:ext cx="8929484" cy="47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7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pom.xml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2CCFA-B64B-9EA6-19BC-1DAB06C3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0" y="1609484"/>
            <a:ext cx="8657771" cy="46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569AC-87AE-9AD3-9ED5-DC812F44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D5BD-7B45-2166-3999-AED65FF2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pom.xml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0B728-AE29-0BA9-924C-530446B3A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71C5-880E-8EE5-B360-772F1158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28" y="1589789"/>
            <a:ext cx="8606971" cy="46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home.jsp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2489D-C4CC-ADAF-3991-C6293270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1595379"/>
            <a:ext cx="8737600" cy="46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FFCD-A236-8815-5442-70634733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6217-8812-61F5-2222-92BF5426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home.jsp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A7497-9A46-8746-A798-328311C6E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B6590-5B99-F9C2-3943-882AEC5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57" y="1521241"/>
            <a:ext cx="9001183" cy="48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Utilize Spring Boot to map Java objects to MongoDB, simplifying data persistence and retrieval.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User Interface Development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Design and develop a user-friendly interface using </a:t>
            </a:r>
            <a:r>
              <a:rPr lang="en-US" sz="2600" dirty="0" err="1"/>
              <a:t>SpringMVC</a:t>
            </a:r>
            <a:r>
              <a:rPr lang="en-US" sz="2600" dirty="0"/>
              <a:t>, enabling seamless interaction with the application.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4A9F-3035-14FF-F207-01477C74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DD9E-45C8-A70E-CBE4-5AA33E4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home.jsp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3854-699C-10BB-548C-C5A649DFF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6762-E9C4-2C69-C9E1-A04879D1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50606"/>
            <a:ext cx="8636000" cy="46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F77A-2996-F0CD-BE54-940C9D842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ED78-5676-CA48-CFB2-E0689143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home.jsp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29F56-25A0-29EE-59D4-DECF76C71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FCFE3-F897-7F62-32FB-1742AE7F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0" y="1580734"/>
            <a:ext cx="8919029" cy="47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6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E0EBC-92DB-8A1A-CF65-FB916558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5C89-0D88-F588-B732-34E6E41C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</a:t>
            </a:r>
            <a:r>
              <a:rPr lang="en-US" sz="2800" b="0" dirty="0" err="1"/>
              <a:t>home.jsp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D90F-5272-AA1D-D8A7-501093203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E9266-FCE3-F5F9-B498-7DFF8A3B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85" y="1518256"/>
            <a:ext cx="8919029" cy="47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8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HomeController.java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9A721-D0CD-F9B1-0022-7917209F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0" y="1531851"/>
            <a:ext cx="9020629" cy="48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9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B18DD-A75E-5EF7-1A93-3566984F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62067"/>
            <a:ext cx="8411028" cy="45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2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7A81-29C4-DD2B-C2D6-DCEAB2D0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76EA-A429-911F-0AB1-BA156AE7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Show users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D8325-7963-585F-F896-6D63D0366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F31A6-0D36-46E3-C575-5345CACF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567974"/>
            <a:ext cx="8919029" cy="47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1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BBF76-2551-CE79-41F2-4212162C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9C03-3E8D-C39F-ECE3-48676EA6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user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69617-5FBE-00FC-5114-2B731A06C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DD386-3B84-7F04-CEF1-552930A4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28" y="1609877"/>
            <a:ext cx="8919028" cy="47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4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FFBE5-7FDB-A4E0-5918-5BA099122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33C8-1217-9DA6-7497-4DE6914C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user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910B3-59BB-46B0-AF16-02F935CB2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B8F06-4DF3-BC7B-B828-1503A6DD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8" y="1528383"/>
            <a:ext cx="9129486" cy="48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CF0AC-BF36-EFA6-6466-4A1FBB2EF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5B3C-47B7-989C-274D-DF3F959C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Delete the user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7DDC-912A-0BE8-5DD1-A3DBD8D57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E2D9D-D966-DF84-ADD1-813F84FE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85" y="1627015"/>
            <a:ext cx="8991600" cy="47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2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2800" dirty="0"/>
              <a:t>Concepts were introduced:</a:t>
            </a:r>
            <a:endParaRPr lang="en-US" sz="2600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Utilize Spring</a:t>
            </a:r>
            <a:r>
              <a:rPr lang="vi-VN" sz="2600" dirty="0"/>
              <a:t> </a:t>
            </a:r>
            <a:r>
              <a:rPr lang="en-US" sz="2600" dirty="0"/>
              <a:t>Boot to map Java objects to Spring Data MongoDB, simplifying data persistence and retrieval.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Design and develop a user-friendly interface using Spring</a:t>
            </a:r>
            <a:r>
              <a:rPr lang="vi-VN" sz="2600"/>
              <a:t> </a:t>
            </a:r>
            <a:r>
              <a:rPr lang="en-US" sz="2600"/>
              <a:t>MVC</a:t>
            </a:r>
            <a:r>
              <a:rPr lang="en-US" sz="2600" dirty="0"/>
              <a:t>, enabling seamless interaction with the application.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CRUD Application with Repository Pattern using </a:t>
            </a:r>
            <a:r>
              <a:rPr lang="en-US" sz="4400" b="1" kern="120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SpringMVC</a:t>
            </a: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Spring </a:t>
            </a:r>
            <a:r>
              <a:rPr lang="vi-VN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Mongo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MongoDB </a:t>
            </a:r>
            <a:r>
              <a:rPr lang="vi-VN" sz="2800" b="0" dirty="0"/>
              <a:t>Atlas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E1D25-3FE7-D095-6176-56557AD6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5" y="1545770"/>
            <a:ext cx="8782939" cy="47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CFEB-4DCD-A42E-88A8-A58E0514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C685-A3C2-BA7F-D3F1-E43A1A0F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a database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34F3F-CC32-55A8-86C2-77E6886FC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96A9E-7E34-6B7E-2FE2-598D55E4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581555"/>
            <a:ext cx="8672285" cy="46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7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F966-288F-0923-D197-B493BE14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F05C-1930-EDB4-A4C3-8D3F161F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collections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2C476-CC01-06F4-EC81-C21896708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62155-21B7-48DA-6502-FB1CA1B3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586147"/>
            <a:ext cx="8302171" cy="44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FFC7-6A1D-C4A0-D833-9613B437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BE7-E9F6-0F09-D7FA-6C0E558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New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BD62C-60CC-CC52-DA95-DF7787954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49D30-5D5C-050F-1551-E7CA2BF8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0" y="1558941"/>
            <a:ext cx="9035143" cy="48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B9D-989E-1A79-9228-8836A079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3029-7586-960E-6A39-45BC2AA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Dependences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F4FA-E6D1-E18F-2078-36D32307E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C3D8E-4D11-83D1-2E0B-89434991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14" y="1668641"/>
            <a:ext cx="8505371" cy="45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3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4C587-20E4-1351-25C7-847C0B33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1B71-9D77-120C-F0EE-0132E995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Structure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A17A1-24C0-CC6C-4FA0-A3E642034B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14C7C-87DD-D8DF-8700-80528F45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27" y="1638476"/>
            <a:ext cx="8766629" cy="47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6921</TotalTime>
  <Words>281</Words>
  <Application>Microsoft Office PowerPoint</Application>
  <PresentationFormat>Widescreen</PresentationFormat>
  <Paragraphs>68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Noto Sans Symbols</vt:lpstr>
      <vt:lpstr>Wingdings</vt:lpstr>
      <vt:lpstr>Office Theme</vt:lpstr>
      <vt:lpstr>Build Application with Spring Boot and Spring Data (NoSQL)</vt:lpstr>
      <vt:lpstr>Objectives</vt:lpstr>
      <vt:lpstr>Build CRUD Application with Repository Pattern using SpringMVC + Spring Data Mongo</vt:lpstr>
      <vt:lpstr>Open MongoDB Atlas</vt:lpstr>
      <vt:lpstr>Create a database</vt:lpstr>
      <vt:lpstr>Create collections</vt:lpstr>
      <vt:lpstr>File New Project</vt:lpstr>
      <vt:lpstr>Add Dependences</vt:lpstr>
      <vt:lpstr>Create the Structure Project</vt:lpstr>
      <vt:lpstr>Create Student.java</vt:lpstr>
      <vt:lpstr>Create Student.java</vt:lpstr>
      <vt:lpstr>Create IStudentRepository</vt:lpstr>
      <vt:lpstr>Create IStudentService</vt:lpstr>
      <vt:lpstr>Create StudentService</vt:lpstr>
      <vt:lpstr>Edit application.properties</vt:lpstr>
      <vt:lpstr>Edit pom.xml</vt:lpstr>
      <vt:lpstr>Edit pom.xml</vt:lpstr>
      <vt:lpstr>Edit home.jsp</vt:lpstr>
      <vt:lpstr>Edit home.jsp</vt:lpstr>
      <vt:lpstr>Edit home.jsp</vt:lpstr>
      <vt:lpstr>Edit home.jsp</vt:lpstr>
      <vt:lpstr>Edit home.jsp</vt:lpstr>
      <vt:lpstr>Edit the HomeController.java</vt:lpstr>
      <vt:lpstr>Run Project</vt:lpstr>
      <vt:lpstr>Show users</vt:lpstr>
      <vt:lpstr>Add user</vt:lpstr>
      <vt:lpstr>Edit the user</vt:lpstr>
      <vt:lpstr>Delete the user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Lam Nguyen Ngoc</cp:lastModifiedBy>
  <cp:revision>651</cp:revision>
  <dcterms:created xsi:type="dcterms:W3CDTF">2021-01-25T08:25:31Z</dcterms:created>
  <dcterms:modified xsi:type="dcterms:W3CDTF">2024-12-31T15:49:40Z</dcterms:modified>
</cp:coreProperties>
</file>